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85729"/>
            <a:ext cx="7772400" cy="1857387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Тема: Воспроизводство и миграции населения, их типы и виды.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571744"/>
            <a:ext cx="6400800" cy="3429024"/>
          </a:xfrm>
        </p:spPr>
        <p:txBody>
          <a:bodyPr>
            <a:normAutofit/>
          </a:bodyPr>
          <a:lstStyle/>
          <a:p>
            <a:r>
              <a:rPr lang="ru-RU" sz="4400" dirty="0" smtClean="0"/>
              <a:t>Цель: какие знания вы хотели бы получить по этой теме?</a:t>
            </a:r>
            <a:endParaRPr lang="ru-RU" sz="4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I</a:t>
            </a:r>
            <a:r>
              <a:rPr lang="ru-RU" sz="3600" dirty="0" smtClean="0"/>
              <a:t> фаза демографического перехода характерна для племён </a:t>
            </a:r>
            <a:r>
              <a:rPr lang="ru-RU" sz="3600" dirty="0" err="1" smtClean="0"/>
              <a:t>Амазонии</a:t>
            </a:r>
            <a:r>
              <a:rPr lang="ru-RU" sz="3600" dirty="0" smtClean="0"/>
              <a:t>, Конго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http://www.pulsamerica.co.uk/wp-content/uploads/2012/09/yanomami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785926"/>
            <a:ext cx="7135016" cy="48577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68412"/>
          </a:xfrm>
        </p:spPr>
        <p:txBody>
          <a:bodyPr>
            <a:noAutofit/>
          </a:bodyPr>
          <a:lstStyle/>
          <a:p>
            <a:r>
              <a:rPr lang="en-US" sz="3200" dirty="0" smtClean="0"/>
              <a:t>II </a:t>
            </a:r>
            <a:r>
              <a:rPr lang="ru-RU" sz="3200" dirty="0" smtClean="0"/>
              <a:t>фаза демографического перехода в большинстве стран Африки, некоторых странах Азии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5362" name="Picture 2" descr="http://gdb.voanews.eu/CFDCC4AB-C606-4766-AC33-9C3F21F53C7A_mw1024_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1643050"/>
            <a:ext cx="7278464" cy="48546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 III </a:t>
            </a:r>
            <a:r>
              <a:rPr lang="ru-RU" dirty="0" smtClean="0"/>
              <a:t>фаза демографического перехода в странах Латинской Америки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http://www.metronews.ru/_internal/gxml!0/2qijkhn0ctpwx8acoz5fxkpvtmr4nbh$242eh7l2udm08my1pq9mott56yc8wj9/20140623_DFXX_Hexas-8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1485868"/>
            <a:ext cx="7358114" cy="46309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571612"/>
          </a:xfrm>
        </p:spPr>
        <p:txBody>
          <a:bodyPr>
            <a:noAutofit/>
          </a:bodyPr>
          <a:lstStyle/>
          <a:p>
            <a:r>
              <a:rPr lang="en-US" sz="3600" dirty="0" smtClean="0"/>
              <a:t>IV</a:t>
            </a:r>
            <a:r>
              <a:rPr lang="ru-RU" sz="3600" dirty="0" smtClean="0"/>
              <a:t> фаза демографического перехода характерна для Европы, США, Канады, Австралии</a:t>
            </a:r>
            <a:r>
              <a:rPr lang="en-US" sz="3600" dirty="0" smtClean="0"/>
              <a:t> 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 descr="http://putinrossiya.ru/uploads/posts/2016-05/medium/1464331388_1jp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709863"/>
            <a:ext cx="7143800" cy="47782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r>
              <a:rPr lang="ru-RU" dirty="0" smtClean="0"/>
              <a:t>Обещания райской жизни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 descr="http://www.pravda-tv.ru/wp-content/uploads/2016/08/12-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285860"/>
            <a:ext cx="8342657" cy="47863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Страшные миграции через Средиземное море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2" name="Picture 2" descr="http://podrobnosti.ua/media/video_screenshots/2015/8/28/novyj-den-i-novye-tragedii_2e2602efc71090760aae4cfcf6ebe98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643050"/>
            <a:ext cx="7648401" cy="50720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Вычислить миграционный прирост Пермского края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714348" y="1571612"/>
          <a:ext cx="7929616" cy="4286279"/>
        </p:xfrm>
        <a:graphic>
          <a:graphicData uri="http://schemas.openxmlformats.org/drawingml/2006/table">
            <a:tbl>
              <a:tblPr/>
              <a:tblGrid>
                <a:gridCol w="1982404"/>
                <a:gridCol w="1982404"/>
                <a:gridCol w="1982404"/>
                <a:gridCol w="1982404"/>
              </a:tblGrid>
              <a:tr h="5266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Показатель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DE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2010 г.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DE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2011 г.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DE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2012 г.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DEDE"/>
                    </a:solidFill>
                  </a:tcPr>
                </a:tc>
              </a:tr>
              <a:tr h="16864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Численность постоянного населения 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 1 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января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человек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2 641 016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2 633 550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2 631 073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31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Естественный прирост населения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человек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значение показателя 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за год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–3067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–1670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1478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Решение:</a:t>
            </a:r>
            <a:b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1) ЧН 2012 </a:t>
            </a:r>
            <a:r>
              <a:rPr lang="ru-RU" dirty="0" smtClean="0">
                <a:ea typeface="Times New Roman" pitchFamily="18" charset="0"/>
                <a:cs typeface="Times New Roman" pitchFamily="18" charset="0"/>
              </a:rPr>
              <a:t>–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ЧН 2011 = Общий прирост. </a:t>
            </a:r>
            <a:endParaRPr lang="ru-RU" sz="1800" dirty="0" smtClean="0">
              <a:latin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2) Миграционный прирост = Общий прирост – Естественный прирост</a:t>
            </a:r>
            <a:endParaRPr lang="ru-RU" sz="4400" dirty="0" smtClean="0">
              <a:latin typeface="Arial" pitchFamily="34" charset="0"/>
            </a:endParaRPr>
          </a:p>
          <a:p>
            <a:endParaRPr lang="ru-RU" dirty="0"/>
          </a:p>
        </p:txBody>
      </p:sp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0" y="0"/>
            <a:ext cx="22794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д</a:t>
            </a:r>
            <a:r>
              <a:rPr lang="ru-RU" dirty="0" smtClean="0"/>
              <a:t>/</a:t>
            </a:r>
            <a:r>
              <a:rPr lang="ru-RU" dirty="0" err="1" smtClean="0"/>
              <a:t>з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142976" y="2285992"/>
            <a:ext cx="671517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 smtClean="0"/>
              <a:t>П.7, записи в тетради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4F4F4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154</Words>
  <PresentationFormat>Экран (4:3)</PresentationFormat>
  <Paragraphs>27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Тема: Воспроизводство и миграции населения, их типы и виды.</vt:lpstr>
      <vt:lpstr>I фаза демографического перехода характерна для племён Амазонии, Конго</vt:lpstr>
      <vt:lpstr>II фаза демографического перехода в большинстве стран Африки, некоторых странах Азии</vt:lpstr>
      <vt:lpstr> III фаза демографического перехода в странах Латинской Америки</vt:lpstr>
      <vt:lpstr>IV фаза демографического перехода характерна для Европы, США, Канады, Австралии </vt:lpstr>
      <vt:lpstr>Обещания райской жизни</vt:lpstr>
      <vt:lpstr>Страшные миграции через Средиземное море</vt:lpstr>
      <vt:lpstr>Вычислить миграционный прирост Пермского края</vt:lpstr>
      <vt:lpstr>Решение: </vt:lpstr>
      <vt:lpstr>д/з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Воспроизводство и миграции населения, их типы и виды.</dc:title>
  <cp:lastModifiedBy>Admin</cp:lastModifiedBy>
  <cp:revision>5</cp:revision>
  <dcterms:modified xsi:type="dcterms:W3CDTF">2017-01-25T14:40:20Z</dcterms:modified>
</cp:coreProperties>
</file>